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7102475" cy="9388475"/>
  <p:embeddedFontLst>
    <p:embeddedFont>
      <p:font typeface="Amatic SC" panose="00000500000000000000" pitchFamily="2" charset="-79"/>
      <p:regular r:id="rId5"/>
      <p:bold r:id="rId6"/>
    </p:embeddedFont>
    <p:embeddedFont>
      <p:font typeface="Bubbler One" panose="020B0604020202020204" charset="0"/>
      <p:regular r:id="rId7"/>
    </p:embeddedFont>
    <p:embeddedFont>
      <p:font typeface="Dreaming Outloud Pro" panose="03050502040302030504" pitchFamily="66" charset="0"/>
      <p:regular r:id="rId8"/>
      <p:italic r:id="rId9"/>
    </p:embeddedFont>
    <p:embeddedFont>
      <p:font typeface="Dreaming Outloud Script Pro" panose="03050502040304050704" pitchFamily="66" charset="0"/>
      <p:regular r:id="rId10"/>
      <p: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AE8CD-E984-4B0B-889B-EFC024447ABD}" v="4" dt="2025-07-30T19:59:01.297"/>
  </p1510:revLst>
</p1510:revInfo>
</file>

<file path=ppt/tableStyles.xml><?xml version="1.0" encoding="utf-8"?>
<a:tblStyleLst xmlns:a="http://schemas.openxmlformats.org/drawingml/2006/main" def="{F7B5FE1F-FA5D-4DBA-BB2B-B53745C67C42}">
  <a:tblStyle styleId="{F7B5FE1F-FA5D-4DBA-BB2B-B53745C67C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735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0380605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038060570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36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0380605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038060570_0_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87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 on plastic canvas patterns">
            <a:extLst>
              <a:ext uri="{FF2B5EF4-FFF2-40B4-BE49-F238E27FC236}">
                <a16:creationId xmlns:a16="http://schemas.microsoft.com/office/drawing/2014/main" id="{2CCFB894-6792-734B-FF90-6CA541A16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24" y="3680825"/>
            <a:ext cx="923240" cy="1384020"/>
          </a:xfrm>
          <a:prstGeom prst="rect">
            <a:avLst/>
          </a:prstGeom>
        </p:spPr>
      </p:pic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950" y="321767"/>
            <a:ext cx="2769024" cy="1556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21724694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noFill/>
                <a:tableStyleId>{F7B5FE1F-FA5D-4DBA-BB2B-B53745C67C42}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 </a:t>
                      </a:r>
                      <a:endParaRPr dirty="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Google Shape;57;p13"/>
          <p:cNvSpPr txBox="1"/>
          <p:nvPr/>
        </p:nvSpPr>
        <p:spPr>
          <a:xfrm>
            <a:off x="6496513" y="4501850"/>
            <a:ext cx="22431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reaming Outloud Pro" panose="03050502040302030504" pitchFamily="66" charset="0"/>
                <a:ea typeface="Amatic SC"/>
                <a:cs typeface="Dreaming Outloud Pro" panose="03050502040302030504" pitchFamily="66" charset="0"/>
                <a:sym typeface="Amatic SC"/>
              </a:rPr>
              <a:t>Mrs. Trobaugh</a:t>
            </a:r>
            <a:endParaRPr sz="1800" dirty="0">
              <a:latin typeface="Dreaming Outloud Pro" panose="03050502040302030504" pitchFamily="66" charset="0"/>
              <a:ea typeface="Amatic SC"/>
              <a:cs typeface="Dreaming Outloud Pro" panose="03050502040302030504" pitchFamily="66" charset="0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Dreaming Outloud Pro" panose="03050502040302030504" pitchFamily="66" charset="0"/>
                <a:ea typeface="Amatic SC"/>
                <a:cs typeface="Dreaming Outloud Pro" panose="03050502040302030504" pitchFamily="66" charset="0"/>
                <a:sym typeface="Amatic SC"/>
              </a:rPr>
              <a:t>R</a:t>
            </a:r>
            <a:r>
              <a:rPr lang="en" sz="1800" dirty="0">
                <a:latin typeface="Dreaming Outloud Pro" panose="03050502040302030504" pitchFamily="66" charset="0"/>
                <a:ea typeface="Amatic SC"/>
                <a:cs typeface="Dreaming Outloud Pro" panose="03050502040302030504" pitchFamily="66" charset="0"/>
                <a:sym typeface="Amatic SC"/>
              </a:rPr>
              <a:t>oom # 13</a:t>
            </a:r>
            <a:endParaRPr sz="1800" dirty="0">
              <a:latin typeface="Dreaming Outloud Pro" panose="03050502040302030504" pitchFamily="66" charset="0"/>
              <a:ea typeface="Amatic SC"/>
              <a:cs typeface="Dreaming Outloud Pro" panose="03050502040302030504" pitchFamily="66" charset="0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latin typeface="Dreaming Outloud Pro" panose="03050502040302030504" pitchFamily="66" charset="0"/>
                <a:ea typeface="Amatic SC"/>
                <a:cs typeface="Dreaming Outloud Pro" panose="03050502040302030504" pitchFamily="66" charset="0"/>
                <a:sym typeface="Amatic SC"/>
              </a:rPr>
              <a:t>Email: trobavi@boe.richmond,k12.ga.us</a:t>
            </a:r>
            <a:endParaRPr sz="1600" dirty="0">
              <a:latin typeface="Dreaming Outloud Pro" panose="03050502040302030504" pitchFamily="66" charset="0"/>
              <a:ea typeface="Amatic SC"/>
              <a:cs typeface="Dreaming Outloud Pro" panose="03050502040302030504" pitchFamily="66" charset="0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reaming Outloud Pro" panose="03050502040302030504" pitchFamily="66" charset="0"/>
                <a:ea typeface="Amatic SC"/>
                <a:cs typeface="Dreaming Outloud Pro" panose="03050502040302030504" pitchFamily="66" charset="0"/>
                <a:sym typeface="Amatic SC"/>
              </a:rPr>
              <a:t>Text Messages through class dojo </a:t>
            </a:r>
            <a:endParaRPr sz="1800" dirty="0">
              <a:latin typeface="Dreaming Outloud Pro" panose="03050502040302030504" pitchFamily="66" charset="0"/>
              <a:ea typeface="Amatic SC"/>
              <a:cs typeface="Dreaming Outloud Pro" panose="03050502040302030504" pitchFamily="66" charset="0"/>
              <a:sym typeface="Amatic S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496513" y="6009396"/>
            <a:ext cx="22431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333333"/>
              </a:solidFill>
              <a:highlight>
                <a:srgbClr val="FFFFFF"/>
              </a:highlight>
              <a:latin typeface="Bubbler One"/>
              <a:ea typeface="Bubbler One"/>
              <a:cs typeface="Bubbler One"/>
              <a:sym typeface="Bubble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639" y="2622662"/>
            <a:ext cx="2798584" cy="8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80838" y="2598217"/>
            <a:ext cx="2816706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Classroom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>
              <a:latin typeface="Dreaming Outloud Pro" panose="03050502040302030504" pitchFamily="66" charset="0"/>
              <a:ea typeface="Pacifico"/>
              <a:cs typeface="Dreaming Outloud Pro" panose="03050502040302030504" pitchFamily="66" charset="0"/>
              <a:sym typeface="Pacific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Listening           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Ears            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                        Quiet mouths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Looking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Eyes               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                        Walking Feet</a:t>
            </a: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69" y="123325"/>
            <a:ext cx="2748681" cy="5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180838" y="159484"/>
            <a:ext cx="2816706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Our Moto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Dreaming Outloud Script Pro" panose="03050502040304050704" pitchFamily="66" charset="0"/>
              <a:ea typeface="Pacifico"/>
              <a:cs typeface="Dreaming Outloud Script Pro" panose="03050502040304050704" pitchFamily="66" charset="0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T</a:t>
            </a: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he mission of MSE is to provide a safe atmosphere of mutual respect that promotes self –esteem, self-control and responsib</a:t>
            </a:r>
            <a:r>
              <a:rPr lang="en-US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i</a:t>
            </a: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lity. </a:t>
            </a:r>
            <a:endParaRPr sz="1600" b="1" dirty="0">
              <a:latin typeface="Dreaming Outloud Pro" panose="03050502040302030504" pitchFamily="66" charset="0"/>
              <a:ea typeface="Pacifico"/>
              <a:cs typeface="Dreaming Outloud Pro" panose="03050502040302030504" pitchFamily="66" charset="0"/>
              <a:sym typeface="Pacifico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713" y="5251850"/>
            <a:ext cx="2296262" cy="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73257" y="5230107"/>
            <a:ext cx="2925869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Field Trip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latin typeface="Dreaming Outloud Script Pro" panose="03050502040304050704" pitchFamily="66" charset="0"/>
              <a:ea typeface="Pacifico"/>
              <a:cs typeface="Dreaming Outloud Script Pro" panose="03050502040304050704" pitchFamily="66" charset="0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Field Trips – Coming Soon!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Stay tuned!</a:t>
            </a: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9500" y="2455500"/>
            <a:ext cx="2574651" cy="12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15613" y="128325"/>
            <a:ext cx="2748675" cy="6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3105337" y="134196"/>
            <a:ext cx="310782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Donations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latin typeface="Dreaming Outloud Script Pro" panose="03050502040304050704" pitchFamily="66" charset="0"/>
              <a:ea typeface="Pacifico"/>
              <a:cs typeface="Dreaming Outloud Script Pro" panose="03050502040304050704" pitchFamily="66" charset="0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If you’d like to support our learning space , here are some items we often use and appreciate throughout the year: tissue, disinfecting wipes, paper towels, snacks (chips, cookies, etc.) and ziplock bags (all sizes).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Dreaming Outloud Script Pro" panose="03050502040304050704" pitchFamily="66" charset="0"/>
              <a:ea typeface="Pacifico"/>
              <a:cs typeface="Dreaming Outloud Script Pro" panose="03050502040304050704" pitchFamily="66" charset="0"/>
              <a:sym typeface="Pacifico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079862" y="2708271"/>
            <a:ext cx="2925869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Parent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Volunteer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latin typeface="Dreaming Outloud Script Pro" panose="03050502040304050704" pitchFamily="66" charset="0"/>
              <a:ea typeface="Pacifico"/>
              <a:cs typeface="Dreaming Outloud Script Pro" panose="03050502040304050704" pitchFamily="66" charset="0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We love having parent volunteers in our kindergarten classroom! Whether you can help during centers, assist with classroom prep, read a st</a:t>
            </a:r>
            <a:r>
              <a:rPr lang="en-US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or</a:t>
            </a:r>
            <a:r>
              <a:rPr lang="en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y to the class, or join us on a field trip, your time and support make a big difference. Look out for volunteering training dates.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Dreaming Outloud Pro" panose="03050502040302030504" pitchFamily="66" charset="0"/>
              <a:ea typeface="Pacifico"/>
              <a:cs typeface="Dreaming Outloud Pro" panose="03050502040302030504" pitchFamily="66" charset="0"/>
              <a:sym typeface="Pacific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Dreaming Outloud Pro" panose="03050502040302030504" pitchFamily="66" charset="0"/>
              <a:ea typeface="Pacifico"/>
              <a:cs typeface="Dreaming Outloud Pro" panose="03050502040302030504" pitchFamily="66" charset="0"/>
              <a:sym typeface="Pacific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Dreaming Outloud Pro" panose="03050502040302030504" pitchFamily="66" charset="0"/>
                <a:ea typeface="Pacifico"/>
                <a:cs typeface="Dreaming Outloud Pro" panose="03050502040302030504" pitchFamily="66" charset="0"/>
                <a:sym typeface="Pacifico"/>
              </a:rPr>
              <a:t>  </a:t>
            </a:r>
            <a:endParaRPr sz="2400" b="1" dirty="0">
              <a:latin typeface="Dreaming Outloud Pro" panose="03050502040302030504" pitchFamily="66" charset="0"/>
              <a:ea typeface="Pacifico"/>
              <a:cs typeface="Dreaming Outloud Pro" panose="03050502040302030504" pitchFamily="66" charset="0"/>
              <a:sym typeface="Pacifico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8116A4-E7E4-8C2F-9BB9-FD6C63B2E920}"/>
              </a:ext>
            </a:extLst>
          </p:cNvPr>
          <p:cNvCxnSpPr/>
          <p:nvPr/>
        </p:nvCxnSpPr>
        <p:spPr>
          <a:xfrm flipV="1">
            <a:off x="722376" y="3831336"/>
            <a:ext cx="402336" cy="19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B5A507-2968-B204-CCB5-67DFDA200206}"/>
              </a:ext>
            </a:extLst>
          </p:cNvPr>
          <p:cNvCxnSpPr/>
          <p:nvPr/>
        </p:nvCxnSpPr>
        <p:spPr>
          <a:xfrm flipV="1">
            <a:off x="722376" y="4096512"/>
            <a:ext cx="521208" cy="64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14404D-9C62-B304-BC6F-12392527CF72}"/>
              </a:ext>
            </a:extLst>
          </p:cNvPr>
          <p:cNvCxnSpPr/>
          <p:nvPr/>
        </p:nvCxnSpPr>
        <p:spPr>
          <a:xfrm flipH="1" flipV="1">
            <a:off x="1536192" y="4160520"/>
            <a:ext cx="192024" cy="10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8C3E94-7EFA-42B7-A4EE-BC0FAFD9725E}"/>
              </a:ext>
            </a:extLst>
          </p:cNvPr>
          <p:cNvCxnSpPr/>
          <p:nvPr/>
        </p:nvCxnSpPr>
        <p:spPr>
          <a:xfrm>
            <a:off x="1728216" y="506484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E3F14C-E885-7380-73FF-23282D42DC18}"/>
              </a:ext>
            </a:extLst>
          </p:cNvPr>
          <p:cNvSpPr txBox="1"/>
          <p:nvPr/>
        </p:nvSpPr>
        <p:spPr>
          <a:xfrm>
            <a:off x="6307319" y="466848"/>
            <a:ext cx="23556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Welcome to a super                            </a:t>
            </a:r>
            <a:r>
              <a:rPr lang="en-US" sz="2800" dirty="0"/>
              <a:t>Kindergarten Year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FD1C1-9A09-3A90-087B-CFEE978498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319" y="1877867"/>
            <a:ext cx="2655843" cy="2863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23543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" name="Google Shape;81;p14"/>
          <p:cNvGraphicFramePr/>
          <p:nvPr>
            <p:extLst>
              <p:ext uri="{D42A27DB-BD31-4B8C-83A1-F6EECF244321}">
                <p14:modId xmlns:p14="http://schemas.microsoft.com/office/powerpoint/2010/main" val="23604172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noFill/>
                <a:tableStyleId>{F7B5FE1F-FA5D-4DBA-BB2B-B53745C67C42}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dirty="0">
                        <a:latin typeface="Dreaming Outloud Pro" panose="03050502040302030504" pitchFamily="66" charset="0"/>
                        <a:ea typeface="Amatic SC"/>
                        <a:cs typeface="Dreaming Outloud Pro" panose="03050502040302030504" pitchFamily="66" charset="0"/>
                        <a:sym typeface="Amatic S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dirty="0">
                        <a:latin typeface="Dreaming Outloud Pro" panose="03050502040302030504" pitchFamily="66" charset="0"/>
                        <a:ea typeface="Amatic SC"/>
                        <a:cs typeface="Dreaming Outloud Pro" panose="03050502040302030504" pitchFamily="66" charset="0"/>
                        <a:sym typeface="Amatic S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dirty="0">
                        <a:latin typeface="Dreaming Outloud Pro" panose="03050502040302030504" pitchFamily="66" charset="0"/>
                        <a:ea typeface="Amatic SC"/>
                        <a:cs typeface="Dreaming Outloud Pro" panose="03050502040302030504" pitchFamily="66" charset="0"/>
                        <a:sym typeface="Amatic S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Dreaming Outloud Pro" panose="03050502040302030504" pitchFamily="66" charset="0"/>
                          <a:ea typeface="Amatic SC"/>
                          <a:cs typeface="Dreaming Outloud Pro" panose="03050502040302030504" pitchFamily="66" charset="0"/>
                          <a:sym typeface="Amatic SC"/>
                        </a:rPr>
                        <a:t>This is typically what my daily schedule will look like. It may change once school is underway</a:t>
                      </a:r>
                      <a:r>
                        <a:rPr lang="en-US" sz="1600" dirty="0">
                          <a:latin typeface="Dreaming Outloud Pro" panose="03050502040302030504" pitchFamily="66" charset="0"/>
                          <a:ea typeface="Amatic SC"/>
                          <a:cs typeface="Dreaming Outloud Pro" panose="03050502040302030504" pitchFamily="66" charset="0"/>
                          <a:sym typeface="Amatic SC"/>
                        </a:rPr>
                        <a:t>.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Each month, you’ll receive a homework calendar with simple activities to do with your family. There’s no pressure to submit anything—just spend about 30 minutes learning together each day!</a:t>
                      </a:r>
                      <a:endParaRPr sz="1600" dirty="0"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marL="91425" marR="91425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Google Shape;85;p14"/>
          <p:cNvSpPr txBox="1"/>
          <p:nvPr/>
        </p:nvSpPr>
        <p:spPr>
          <a:xfrm>
            <a:off x="6365240" y="124596"/>
            <a:ext cx="24921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Homework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>
              <a:latin typeface="Dreaming Outloud Script Pro" panose="03050502040304050704" pitchFamily="66" charset="0"/>
              <a:ea typeface="Pacifico"/>
              <a:cs typeface="Dreaming Outloud Script Pro" panose="03050502040304050704" pitchFamily="66" charset="0"/>
              <a:sym typeface="Pacifico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3366017" y="110752"/>
            <a:ext cx="23685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Goals</a:t>
            </a:r>
            <a:endParaRPr sz="2400" b="1" dirty="0">
              <a:latin typeface="Dreaming Outloud Script Pro" panose="03050502040304050704" pitchFamily="66" charset="0"/>
              <a:ea typeface="Pacifico"/>
              <a:cs typeface="Dreaming Outloud Script Pro" panose="03050502040304050704" pitchFamily="66" charset="0"/>
              <a:sym typeface="Pacific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6327667" y="2350912"/>
            <a:ext cx="2566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Grades</a:t>
            </a:r>
            <a:endParaRPr sz="2400" b="1" dirty="0">
              <a:latin typeface="Dreaming Outloud Script Pro" panose="03050502040304050704" pitchFamily="66" charset="0"/>
              <a:ea typeface="Pacifico"/>
              <a:cs typeface="Dreaming Outloud Script Pro" panose="03050502040304050704" pitchFamily="66" charset="0"/>
              <a:sym typeface="Pacifico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365240" y="4676893"/>
            <a:ext cx="2640600" cy="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Script Pro" panose="03050502040304050704" pitchFamily="66" charset="0"/>
                <a:ea typeface="Pacifico"/>
                <a:cs typeface="Dreaming Outloud Script Pro" panose="03050502040304050704" pitchFamily="66" charset="0"/>
                <a:sym typeface="Pacifico"/>
              </a:rPr>
              <a:t>Technology</a:t>
            </a:r>
            <a:endParaRPr sz="2400" b="1" dirty="0">
              <a:latin typeface="Dreaming Outloud Script Pro" panose="03050502040304050704" pitchFamily="66" charset="0"/>
              <a:ea typeface="Pacifico"/>
              <a:cs typeface="Dreaming Outloud Script Pro" panose="03050502040304050704" pitchFamily="66" charset="0"/>
              <a:sym typeface="Pacifico"/>
            </a:endParaRPr>
          </a:p>
        </p:txBody>
      </p:sp>
      <p:pic>
        <p:nvPicPr>
          <p:cNvPr id="3" name="Picture 2" descr="A diagram of a bicycle&#10;&#10;AI-generated content may be incorrect.">
            <a:extLst>
              <a:ext uri="{FF2B5EF4-FFF2-40B4-BE49-F238E27FC236}">
                <a16:creationId xmlns:a16="http://schemas.microsoft.com/office/drawing/2014/main" id="{D4DBB586-A079-F95E-C02E-B9CF50FB3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908" y="2791345"/>
            <a:ext cx="2740318" cy="202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FBB42-11D5-AF74-20B1-F8DB1D782048}"/>
              </a:ext>
            </a:extLst>
          </p:cNvPr>
          <p:cNvSpPr txBox="1"/>
          <p:nvPr/>
        </p:nvSpPr>
        <p:spPr>
          <a:xfrm>
            <a:off x="3022400" y="554648"/>
            <a:ext cx="305573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Math Goals</a:t>
            </a:r>
          </a:p>
          <a:p>
            <a:pPr algn="ctr">
              <a:buNone/>
            </a:pP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Count to 100 by ones and tens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Recognize and write numbers 0–20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Understand basic addition and subtraction within 10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Identify and describe 2D shapes (circle, square, triangle, rectangle)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Sort and categorize objects by size, color, or shape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Create and recognize patterns (e.g., AB, ABB)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US" sz="1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Literacy Goals</a:t>
            </a:r>
          </a:p>
          <a:p>
            <a:pPr algn="ctr"/>
            <a:endParaRPr lang="en-US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Recognize uppercase and lowercase letters</a:t>
            </a:r>
          </a:p>
          <a:p>
            <a:pPr algn="ctr"/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Produce letter sounds (phonemic awareness)</a:t>
            </a:r>
          </a:p>
          <a:p>
            <a:pPr algn="ctr"/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Read and write simple CVC (consonant-vowel-consonant) words like “cat” or “sun”</a:t>
            </a:r>
          </a:p>
          <a:p>
            <a:pPr algn="ctr"/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Identify sight words (e.g., “the,” “is,” “and”)</a:t>
            </a:r>
          </a:p>
          <a:p>
            <a:pPr algn="ctr"/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Retell stories with beginning, middle, and end</a:t>
            </a:r>
          </a:p>
          <a:p>
            <a:pPr algn="ctr"/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Use invented spelling to write simple sentences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sz="16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40BB62-858F-3D09-A3EB-00F6B08D3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73" y="124596"/>
            <a:ext cx="2778239" cy="5517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26ADF9-0B4A-E5F4-DB0F-F43B73F7380D}"/>
              </a:ext>
            </a:extLst>
          </p:cNvPr>
          <p:cNvSpPr txBox="1"/>
          <p:nvPr/>
        </p:nvSpPr>
        <p:spPr>
          <a:xfrm>
            <a:off x="6102749" y="5067935"/>
            <a:ext cx="29030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use technology in a balanced and thoughtful way. Whether it’s listening to a story on the tablet, playing a math game, or using digital art tools, kids get hands-on experience with tools that support their learning and spark imagination.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413</Words>
  <Application>Microsoft Office PowerPoint</Application>
  <PresentationFormat>On-screen Show (4:3)</PresentationFormat>
  <Paragraphs>79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Amatic SC</vt:lpstr>
      <vt:lpstr>Dreaming Outloud Script Pro</vt:lpstr>
      <vt:lpstr>Dreaming Outloud Pro</vt:lpstr>
      <vt:lpstr>Arial</vt:lpstr>
      <vt:lpstr>Bubbler One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Trobaugh, Virginia</cp:lastModifiedBy>
  <cp:revision>4</cp:revision>
  <cp:lastPrinted>2025-07-23T22:40:55Z</cp:lastPrinted>
  <dcterms:modified xsi:type="dcterms:W3CDTF">2025-07-30T20:05:47Z</dcterms:modified>
</cp:coreProperties>
</file>